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6858000" cy="9144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45" d="100"/>
          <a:sy n="45" d="100"/>
        </p:scale>
        <p:origin x="-1242" y="19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187E-CE51-4E7A-A157-20CB1DFD1AF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57FF-6021-4050-AA6C-A98958090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187E-CE51-4E7A-A157-20CB1DFD1AF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57FF-6021-4050-AA6C-A98958090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187E-CE51-4E7A-A157-20CB1DFD1AF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57FF-6021-4050-AA6C-A98958090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187E-CE51-4E7A-A157-20CB1DFD1AF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57FF-6021-4050-AA6C-A98958090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187E-CE51-4E7A-A157-20CB1DFD1AF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57FF-6021-4050-AA6C-A98958090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187E-CE51-4E7A-A157-20CB1DFD1AF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57FF-6021-4050-AA6C-A98958090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187E-CE51-4E7A-A157-20CB1DFD1AF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57FF-6021-4050-AA6C-A98958090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187E-CE51-4E7A-A157-20CB1DFD1AF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57FF-6021-4050-AA6C-A98958090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187E-CE51-4E7A-A157-20CB1DFD1AF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57FF-6021-4050-AA6C-A98958090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187E-CE51-4E7A-A157-20CB1DFD1AF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57FF-6021-4050-AA6C-A98958090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31187E-CE51-4E7A-A157-20CB1DFD1AF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857FF-6021-4050-AA6C-A98958090863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31187E-CE51-4E7A-A157-20CB1DFD1AF9}" type="datetimeFigureOut">
              <a:rPr lang="en-US" smtClean="0"/>
              <a:t>10/24/2011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857FF-6021-4050-AA6C-A98958090863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xcel_97-2003_Worksheet1.xls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1451518"/>
              </p:ext>
            </p:extLst>
          </p:nvPr>
        </p:nvGraphicFramePr>
        <p:xfrm>
          <a:off x="228600" y="576263"/>
          <a:ext cx="6242050" cy="914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Worksheet" r:id="rId3" imgW="8772538" imgH="7229361" progId="Excel.Sheet.8">
                  <p:embed/>
                </p:oleObj>
              </mc:Choice>
              <mc:Fallback>
                <p:oleObj name="Worksheet" r:id="rId3" imgW="8772538" imgH="7229361" progId="Excel.Sheet.8">
                  <p:embed/>
                  <p:pic>
                    <p:nvPicPr>
                      <p:cNvPr id="0" name="Picture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576263"/>
                        <a:ext cx="6242050" cy="914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600075" y="685800"/>
          <a:ext cx="5657850" cy="7772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5" name="Acrobat Document" r:id="rId3" imgW="7543597" imgH="5829131" progId="AcroExch.Document.7">
                  <p:embed/>
                </p:oleObj>
              </mc:Choice>
              <mc:Fallback>
                <p:oleObj name="Acrobat Document" r:id="rId3" imgW="7543597" imgH="5829131" progId="AcroExch.Document.7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0075" y="685800"/>
                        <a:ext cx="5657850" cy="7772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/>
        </p:nvGraphicFramePr>
        <p:xfrm>
          <a:off x="0" y="0"/>
          <a:ext cx="6858000" cy="914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9" name="Acrobat Document" r:id="rId3" imgW="5829131" imgH="7543597" progId="AcroExch.Document.7">
                  <p:embed/>
                </p:oleObj>
              </mc:Choice>
              <mc:Fallback>
                <p:oleObj name="Acrobat Document" r:id="rId3" imgW="5829131" imgH="7543597" progId="AcroExch.Document.7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6858000" cy="9144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367</TotalTime>
  <Words>0</Words>
  <Application>Microsoft Office PowerPoint</Application>
  <PresentationFormat>On-screen Show (4:3)</PresentationFormat>
  <Paragraphs>0</Paragraphs>
  <Slides>3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Office Theme</vt:lpstr>
      <vt:lpstr>Microsoft Excel 97-2003 Worksheet</vt:lpstr>
      <vt:lpstr>Acrobat Document</vt:lpstr>
      <vt:lpstr>PowerPoint Presentation</vt:lpstr>
      <vt:lpstr>PowerPoint Presentation</vt:lpstr>
      <vt:lpstr>PowerPoint Presentation</vt:lpstr>
    </vt:vector>
  </TitlesOfParts>
  <Company>Preferred Customer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spencer</dc:creator>
  <cp:lastModifiedBy>Debi</cp:lastModifiedBy>
  <cp:revision>37</cp:revision>
  <dcterms:created xsi:type="dcterms:W3CDTF">2011-10-20T18:12:49Z</dcterms:created>
  <dcterms:modified xsi:type="dcterms:W3CDTF">2011-10-24T21:11:11Z</dcterms:modified>
</cp:coreProperties>
</file>